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6B07-8D38-4803-AA39-8AB131F31DC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AF8A-A8C6-443D-85CA-1A9B64FCC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B73F1C-CFFC-4695-BDDB-D3B72FA3E9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A85564-D20F-4255-8EF9-311C9A64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 Кубани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для ознакомления старших дошкольников с животными и растениями занесенными в Красную книгу Кубани.</a:t>
            </a: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МБДОУ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ДСКВ № 9 «Олененок» 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Староминский</a:t>
            </a:r>
            <a:r>
              <a:rPr lang="ru-RU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</a:p>
          <a:p>
            <a:pPr algn="r">
              <a:buNone/>
            </a:pPr>
            <a:r>
              <a:rPr lang="ru-RU" sz="2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Корогод</a:t>
            </a:r>
            <a:r>
              <a:rPr lang="ru-RU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Николаевна</a:t>
            </a:r>
            <a:endParaRPr lang="ru-RU" sz="26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 Кубани растительный мир  Подснежник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0a092fcab43d498c09e448fc45113aa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6783" y="1600200"/>
            <a:ext cx="6028434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Безвременник великолепный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bezvremennik velikolepnyy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Цикламен кавказский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4610015414376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276740"/>
            <a:ext cx="5380650" cy="4304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565767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составлении данной мультимедийной презентации были использованы материалы интернет порталов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 Кубани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   БЕРКУТ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aquila-real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4723" y="1600200"/>
            <a:ext cx="6792554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Кавказская гадюка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171115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00200"/>
            <a:ext cx="6500858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Усач альпийский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755px-Rosalia_Alpina_(Alpenbock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8660" y="1600200"/>
            <a:ext cx="6662363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Кавказская серна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f_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072362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Рысь кавказская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7542589og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3691" y="1600200"/>
            <a:ext cx="668445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Кавказский лесной кот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wqLgCH1dwv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9177" y="1600200"/>
            <a:ext cx="7416161" cy="4686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Горный зубр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zub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750099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Переднеазиатский леопард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73174066_3818013_peredneaziatskii_leopard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3796" y="1600200"/>
            <a:ext cx="7411542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846</TotalTime>
  <Words>72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Красная книга Кубани</vt:lpstr>
      <vt:lpstr>Красная книга Кубани  животный мир    БЕРКУТ</vt:lpstr>
      <vt:lpstr>Кавказская гадюка</vt:lpstr>
      <vt:lpstr>Усач альпийский</vt:lpstr>
      <vt:lpstr>Кавказская серна</vt:lpstr>
      <vt:lpstr>Рысь кавказская</vt:lpstr>
      <vt:lpstr>Кавказский лесной кот</vt:lpstr>
      <vt:lpstr>Горный зубр</vt:lpstr>
      <vt:lpstr>Переднеазиатский леопард</vt:lpstr>
      <vt:lpstr>Красная книга Кубани растительный мир  Подснежник</vt:lpstr>
      <vt:lpstr>Безвременник великолепный</vt:lpstr>
      <vt:lpstr>Цикламен кавказский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ДОУ 9</cp:lastModifiedBy>
  <cp:revision>67</cp:revision>
  <dcterms:created xsi:type="dcterms:W3CDTF">2011-04-07T12:32:16Z</dcterms:created>
  <dcterms:modified xsi:type="dcterms:W3CDTF">2014-11-27T09:11:57Z</dcterms:modified>
</cp:coreProperties>
</file>