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9" r:id="rId4"/>
    <p:sldId id="259" r:id="rId5"/>
    <p:sldId id="260" r:id="rId6"/>
    <p:sldId id="261" r:id="rId7"/>
    <p:sldId id="264" r:id="rId8"/>
    <p:sldId id="265" r:id="rId9"/>
    <p:sldId id="266" r:id="rId10"/>
    <p:sldId id="27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50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32E05D5-7304-4B32-BCC5-F14962626549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AC7F-9E08-409B-BFE6-009066E4EEC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300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05D5-7304-4B32-BCC5-F14962626549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AC7F-9E08-409B-BFE6-009066E4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99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05D5-7304-4B32-BCC5-F14962626549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AC7F-9E08-409B-BFE6-009066E4EEC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58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05D5-7304-4B32-BCC5-F14962626549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AC7F-9E08-409B-BFE6-009066E4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81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05D5-7304-4B32-BCC5-F14962626549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AC7F-9E08-409B-BFE6-009066E4EEC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23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05D5-7304-4B32-BCC5-F14962626549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AC7F-9E08-409B-BFE6-009066E4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450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05D5-7304-4B32-BCC5-F14962626549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AC7F-9E08-409B-BFE6-009066E4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84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05D5-7304-4B32-BCC5-F14962626549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AC7F-9E08-409B-BFE6-009066E4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05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05D5-7304-4B32-BCC5-F14962626549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AC7F-9E08-409B-BFE6-009066E4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19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05D5-7304-4B32-BCC5-F14962626549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AC7F-9E08-409B-BFE6-009066E4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57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05D5-7304-4B32-BCC5-F14962626549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AC7F-9E08-409B-BFE6-009066E4EEC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80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32E05D5-7304-4B32-BCC5-F14962626549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A9BAC7F-9E08-409B-BFE6-009066E4EEC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23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98783"/>
            <a:ext cx="7056783" cy="592372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/>
              <a:t/>
            </a:r>
            <a:br>
              <a:rPr lang="ru-RU"/>
            </a:br>
            <a:r>
              <a:rPr lang="ru-RU" smtClean="0"/>
              <a:t>История ВОЗНИКНОВЕНИЯ </a:t>
            </a:r>
            <a:r>
              <a:rPr lang="ru-RU" dirty="0" smtClean="0"/>
              <a:t>вязания крючком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12765" y="3949148"/>
            <a:ext cx="4098235" cy="2474029"/>
          </a:xfrm>
        </p:spPr>
        <p:txBody>
          <a:bodyPr/>
          <a:lstStyle/>
          <a:p>
            <a:r>
              <a:rPr lang="ru-RU" dirty="0" smtClean="0"/>
              <a:t>Автор: воспитатель МБДОУ «ДС №9 </a:t>
            </a:r>
          </a:p>
          <a:p>
            <a:r>
              <a:rPr lang="ru-RU" dirty="0" smtClean="0"/>
              <a:t>«Оленёнок»</a:t>
            </a:r>
          </a:p>
          <a:p>
            <a:r>
              <a:rPr lang="ru-RU" dirty="0" err="1" smtClean="0"/>
              <a:t>Бочкарь</a:t>
            </a:r>
            <a:r>
              <a:rPr lang="ru-RU" dirty="0" smtClean="0"/>
              <a:t> Ирина Викторовна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63" y="338551"/>
            <a:ext cx="4065933" cy="425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03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8087" y="1603513"/>
            <a:ext cx="6374296" cy="2610678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свидания ребята!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105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13382" y="145774"/>
            <a:ext cx="8352183" cy="406841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историей создания крючком, материалами и приспособлениями.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40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" y="101077"/>
            <a:ext cx="5938019" cy="63221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7965" y="821635"/>
            <a:ext cx="4403035" cy="5601542"/>
          </a:xfrm>
        </p:spPr>
        <p:txBody>
          <a:bodyPr/>
          <a:lstStyle/>
          <a:p>
            <a:pPr lvl="0">
              <a:buClr>
                <a:srgbClr val="1CADE4"/>
              </a:buClr>
            </a:pPr>
            <a:r>
              <a:rPr lang="ru-RU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Вязание крючком сначала принадлежало мужчинам. Они вязали сети для ловли рыбы. Вязали простые вещи. Потом свои навыки владения крючком мужчины передали женщинам. И в наши времена многие женщины умеют вязать крючком</a:t>
            </a:r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8346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2" y="0"/>
            <a:ext cx="11449877" cy="61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68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22" y="276100"/>
            <a:ext cx="7606747" cy="56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62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12" y="238139"/>
            <a:ext cx="5888909" cy="5640871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41705" y="4267199"/>
            <a:ext cx="4469296" cy="215597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Обвязывали кусочки ткани и получалась салфетка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138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089" y="662608"/>
            <a:ext cx="3392555" cy="5319521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41704" y="4572000"/>
            <a:ext cx="4469296" cy="185117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Вязали предметы одежды – платья, рубашки, юбки и т.д.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060" y="144814"/>
            <a:ext cx="3462130" cy="468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3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2765"/>
            <a:ext cx="7797460" cy="58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03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75" y="318052"/>
            <a:ext cx="874643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522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71</TotalTime>
  <Words>85</Words>
  <Application>Microsoft Office PowerPoint</Application>
  <PresentationFormat>Произвольный</PresentationFormat>
  <Paragraphs>10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Интеграл</vt:lpstr>
      <vt:lpstr>        История ВОЗНИКНОВЕНИЯ вязания крючком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вязания крючком</dc:title>
  <dc:creator>Irina Bochkar</dc:creator>
  <cp:lastModifiedBy>USER</cp:lastModifiedBy>
  <cp:revision>10</cp:revision>
  <dcterms:created xsi:type="dcterms:W3CDTF">2016-07-19T15:40:18Z</dcterms:created>
  <dcterms:modified xsi:type="dcterms:W3CDTF">2016-12-16T07:26:06Z</dcterms:modified>
</cp:coreProperties>
</file>