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>
        <p:scale>
          <a:sx n="82" d="100"/>
          <a:sy n="82" d="100"/>
        </p:scale>
        <p:origin x="-106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3A5956-A980-436A-A2D0-0DAEB6F015DA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0E329A-7D60-444C-8E4C-F73FA2A62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:\презентация маме\img63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571268"/>
            <a:ext cx="3839870" cy="52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657601"/>
            <a:ext cx="6238056" cy="2651720"/>
          </a:xfrm>
        </p:spPr>
        <p:txBody>
          <a:bodyPr>
            <a:noAutofit/>
          </a:bodyPr>
          <a:lstStyle/>
          <a:p>
            <a:r>
              <a:rPr lang="ru-RU" sz="6000" dirty="0" smtClean="0"/>
              <a:t>ОСНОВНЫЕ ПРАВИЛА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16632"/>
            <a:ext cx="9217023" cy="2219474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Haettenschweiler" pitchFamily="34" charset="0"/>
              </a:rPr>
              <a:t>УР</a:t>
            </a:r>
            <a:r>
              <a:rPr lang="ru-RU" sz="9600" dirty="0" smtClean="0">
                <a:solidFill>
                  <a:srgbClr val="FFFF00"/>
                </a:solidFill>
                <a:latin typeface="Haettenschweiler" pitchFamily="34" charset="0"/>
              </a:rPr>
              <a:t>ОК</a:t>
            </a:r>
            <a:r>
              <a:rPr lang="ru-RU" sz="9600" dirty="0" smtClean="0">
                <a:solidFill>
                  <a:srgbClr val="00B050"/>
                </a:solidFill>
                <a:latin typeface="Haettenschweiler" pitchFamily="34" charset="0"/>
              </a:rPr>
              <a:t>И </a:t>
            </a:r>
            <a:r>
              <a:rPr lang="ru-RU" sz="9600" dirty="0" smtClean="0">
                <a:solidFill>
                  <a:srgbClr val="FF0000"/>
                </a:solidFill>
                <a:latin typeface="Haettenschweiler" pitchFamily="34" charset="0"/>
              </a:rPr>
              <a:t>СВ</a:t>
            </a:r>
            <a:r>
              <a:rPr lang="ru-RU" sz="9600" dirty="0" smtClean="0">
                <a:solidFill>
                  <a:srgbClr val="FFFF00"/>
                </a:solidFill>
                <a:latin typeface="Haettenschweiler" pitchFamily="34" charset="0"/>
              </a:rPr>
              <a:t>ЕТ</a:t>
            </a:r>
            <a:r>
              <a:rPr lang="ru-RU" sz="9600" dirty="0" smtClean="0">
                <a:solidFill>
                  <a:srgbClr val="00B050"/>
                </a:solidFill>
                <a:latin typeface="Haettenschweiler" pitchFamily="34" charset="0"/>
              </a:rPr>
              <a:t>ОФ</a:t>
            </a:r>
            <a:r>
              <a:rPr lang="ru-RU" sz="9600" dirty="0" smtClean="0">
                <a:solidFill>
                  <a:srgbClr val="FF0000"/>
                </a:solidFill>
                <a:latin typeface="Haettenschweiler" pitchFamily="34" charset="0"/>
              </a:rPr>
              <a:t>ОР</a:t>
            </a:r>
            <a:r>
              <a:rPr lang="ru-RU" sz="9600" dirty="0" smtClean="0">
                <a:solidFill>
                  <a:srgbClr val="FFFF00"/>
                </a:solidFill>
                <a:latin typeface="Haettenschweiler" pitchFamily="34" charset="0"/>
              </a:rPr>
              <a:t>А</a:t>
            </a:r>
            <a:endParaRPr lang="ru-RU" sz="9600" dirty="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836712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aettenschweiler" pitchFamily="34" charset="0"/>
              </a:rPr>
              <a:t>УРОКИ СВЕТОФОРА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12776"/>
            <a:ext cx="5310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aettenschweiler" pitchFamily="34" charset="0"/>
              </a:rPr>
              <a:t>УРОКИ СВЕТОФОРА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5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3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презентация маме\9_понятие 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58" y="2348880"/>
            <a:ext cx="3065819" cy="18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презентация маме\ее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58" y="332656"/>
            <a:ext cx="3065819" cy="18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презентация маме\п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183240" cy="22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5544615" cy="547260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ПЕРЕХОДЯ ЧЕРЕЗ ДОРОГУ</a:t>
            </a:r>
          </a:p>
          <a:p>
            <a:pPr marL="45720" indent="0">
              <a:buNone/>
            </a:pPr>
            <a:r>
              <a:rPr lang="ru-RU" sz="2800" dirty="0" smtClean="0"/>
              <a:t>Посмотри вправо и влево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Переходи дорогу по пешеходном переходе</a:t>
            </a:r>
          </a:p>
          <a:p>
            <a:endParaRPr lang="ru-RU" sz="2800" dirty="0"/>
          </a:p>
          <a:p>
            <a:pPr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Переходи дорогу на </a:t>
            </a:r>
            <a:r>
              <a:rPr lang="ru-RU" sz="2800" dirty="0" err="1" smtClean="0"/>
              <a:t>зеленный</a:t>
            </a:r>
            <a:r>
              <a:rPr lang="ru-RU" sz="2800" dirty="0" smtClean="0"/>
              <a:t> свет светофора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1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63688" y="731520"/>
            <a:ext cx="6192688" cy="5289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Играть рядом с проезжей частью опасно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L:\презентация маме\tyjjjjy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2746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77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Предписывают знаки, что нам делать</a:t>
            </a:r>
          </a:p>
          <a:p>
            <a:pPr>
              <a:buNone/>
            </a:pPr>
            <a:r>
              <a:rPr lang="ru-RU" sz="2800" b="1" dirty="0" smtClean="0"/>
              <a:t>где можно ехать и куда идти</a:t>
            </a:r>
          </a:p>
          <a:p>
            <a:pPr>
              <a:buNone/>
            </a:pPr>
            <a:r>
              <a:rPr lang="ru-RU" sz="2800" b="1" dirty="0" smtClean="0"/>
              <a:t>Круг голубой, а </a:t>
            </a:r>
            <a:r>
              <a:rPr lang="ru-RU" sz="2800" b="1" dirty="0" err="1" smtClean="0"/>
              <a:t>ободочек</a:t>
            </a:r>
            <a:r>
              <a:rPr lang="ru-RU" sz="2800" b="1" dirty="0" smtClean="0"/>
              <a:t> белый</a:t>
            </a:r>
          </a:p>
          <a:p>
            <a:pPr>
              <a:buNone/>
            </a:pPr>
            <a:r>
              <a:rPr lang="ru-RU" sz="2800" b="1" dirty="0" smtClean="0"/>
              <a:t>Пожалуйста, внимание обрати</a:t>
            </a:r>
            <a:endParaRPr lang="ru-RU" sz="2800" b="1" dirty="0"/>
          </a:p>
        </p:txBody>
      </p:sp>
      <p:pic>
        <p:nvPicPr>
          <p:cNvPr id="4098" name="Picture 2" descr="L:\презентация маме\jkk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2797448" cy="2916589"/>
          </a:xfrm>
          <a:prstGeom prst="rect">
            <a:avLst/>
          </a:prstGeom>
          <a:noFill/>
        </p:spPr>
      </p:pic>
      <p:pic>
        <p:nvPicPr>
          <p:cNvPr id="4099" name="Picture 3" descr="L:\презентация маме\j.l.k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2736304" cy="2664296"/>
          </a:xfrm>
          <a:prstGeom prst="rect">
            <a:avLst/>
          </a:prstGeom>
          <a:noFill/>
        </p:spPr>
      </p:pic>
      <p:pic>
        <p:nvPicPr>
          <p:cNvPr id="4100" name="Picture 4" descr="L:\презентация маме\ukuyjj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429000"/>
            <a:ext cx="259228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C 0.06059 -0.03704 0.21163 -0.16945 0.25225 -0.23334 C 0.29288 -0.29723 0.3026 -0.3338 0.24392 -0.38334 C 0.18524 -0.43287 0.00816 -0.51343 -0.09983 -0.53056 C -0.20782 -0.54769 -0.35434 -0.53287 -0.404 -0.48612 C -0.45365 -0.43936 -0.42101 -0.31482 -0.39775 -0.25 C -0.37448 -0.18519 -0.31233 -0.13704 -0.26441 -0.09723 C -0.2165 -0.05764 -0.15365 -0.02686 -0.11025 -0.01112 C -0.06684 0.00463 -0.06025 0.03703 2.22222E-6 4.07407E-6 Z " pathEditMode="relative" ptsTypes="aaaaaaaaa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25344" cy="1329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Эти знаки, что то запрещают</a:t>
            </a:r>
          </a:p>
          <a:p>
            <a:pPr>
              <a:buNone/>
            </a:pPr>
            <a:r>
              <a:rPr lang="ru-RU" sz="3600" dirty="0" smtClean="0"/>
              <a:t>Каждый знак водителю урок</a:t>
            </a:r>
            <a:endParaRPr lang="ru-RU" sz="3600" dirty="0"/>
          </a:p>
        </p:txBody>
      </p:sp>
      <p:pic>
        <p:nvPicPr>
          <p:cNvPr id="3075" name="Picture 3" descr="L:\презентация маме\fdgfgg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115805" cy="2271980"/>
          </a:xfrm>
          <a:prstGeom prst="rect">
            <a:avLst/>
          </a:prstGeom>
          <a:noFill/>
        </p:spPr>
      </p:pic>
      <p:pic>
        <p:nvPicPr>
          <p:cNvPr id="3076" name="Picture 4" descr="L:\презентация маме\ghghbg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6480720" cy="1827370"/>
          </a:xfrm>
          <a:prstGeom prst="rect">
            <a:avLst/>
          </a:prstGeom>
          <a:noFill/>
        </p:spPr>
      </p:pic>
      <p:pic>
        <p:nvPicPr>
          <p:cNvPr id="1026" name="Picture 2" descr="L:\презентация маме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088232" cy="2304256"/>
          </a:xfrm>
          <a:prstGeom prst="rect">
            <a:avLst/>
          </a:prstGeom>
          <a:noFill/>
        </p:spPr>
      </p:pic>
      <p:pic>
        <p:nvPicPr>
          <p:cNvPr id="1027" name="Picture 3" descr="L:\презентация маме\с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7570" y="4077072"/>
            <a:ext cx="2034750" cy="22322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9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9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900"/>
                            </p:stCondLst>
                            <p:childTnLst>
                              <p:par>
                                <p:cTn id="3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9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Указательные знаки</a:t>
            </a:r>
          </a:p>
          <a:p>
            <a:pPr>
              <a:buNone/>
            </a:pPr>
            <a:r>
              <a:rPr lang="ru-RU" sz="4000" dirty="0" smtClean="0"/>
              <a:t>Информацию дают</a:t>
            </a:r>
            <a:endParaRPr lang="ru-RU" sz="4000" dirty="0"/>
          </a:p>
        </p:txBody>
      </p:sp>
      <p:pic>
        <p:nvPicPr>
          <p:cNvPr id="1027" name="Picture 3" descr="C:\Documents and Settings\ФОТО\Рабочий стол\знаки\аам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34254"/>
            <a:ext cx="1453613" cy="24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ФОТО\Рабочий стол\знаки\Без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81" y="3025670"/>
            <a:ext cx="1512856" cy="25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ФОТО\Рабочий стол\знаки\ва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33" y="3011793"/>
            <a:ext cx="1506723" cy="25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ФОТО\Рабочий стол\знаки\ввва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37" y="3025670"/>
            <a:ext cx="1486996" cy="24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ФОТО\Рабочий стол\знаки\тртр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29" y="3048131"/>
            <a:ext cx="1470397" cy="24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0960" cy="684076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6"/>
                </a:solidFill>
              </a:rPr>
              <a:t>Родители помните, что</a:t>
            </a: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FFC000"/>
                </a:solidFill>
              </a:rPr>
              <a:t>на дороге надо быть </a:t>
            </a:r>
            <a:r>
              <a:rPr lang="ru-RU" sz="5400" dirty="0" smtClean="0">
                <a:solidFill>
                  <a:srgbClr val="00B050"/>
                </a:solidFill>
              </a:rPr>
              <a:t>бдительней!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Q:\презентация маме\post-306294-1300012064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6209" cy="3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:\презентация маме\resource_2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33" y="3356992"/>
            <a:ext cx="4573142" cy="36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Q:\презентация маме\мам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50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Q:\презентация маме\аг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47435" cy="50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:\презентация маме\па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31" y="1556792"/>
            <a:ext cx="7175719" cy="52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Q:\презентация маме\пипи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5798"/>
            <a:ext cx="7971183" cy="54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:\презентация маме\авса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37711" cy="53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этих приключений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 правила движений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608500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25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Q:\презентация маме\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8164"/>
            <a:ext cx="6984776" cy="53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416" y="2472200"/>
            <a:ext cx="6537919" cy="182089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Конец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06084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Если правила ты знаешь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И всегда их соблюдаешь-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Смело в путь! Вперед иди,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За </a:t>
            </a:r>
            <a:r>
              <a:rPr lang="ru-RU" sz="3600" b="1" dirty="0" err="1" smtClean="0">
                <a:solidFill>
                  <a:srgbClr val="0070C0"/>
                </a:solidFill>
              </a:rPr>
              <a:t>собойдрузей</a:t>
            </a:r>
            <a:r>
              <a:rPr lang="ru-RU" sz="3600" b="1" dirty="0" smtClean="0">
                <a:solidFill>
                  <a:srgbClr val="0070C0"/>
                </a:solidFill>
              </a:rPr>
              <a:t> веди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800"/>
                            </p:stCondLst>
                            <p:childTnLst>
                              <p:par>
                                <p:cTn id="1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8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8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3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3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300"/>
                            </p:stCondLst>
                            <p:childTnLst>
                              <p:par>
                                <p:cTn id="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3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5" grpId="2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97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УРОКИ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 помните, что на дороге надо быть бдительней!</vt:lpstr>
      <vt:lpstr>Презентация PowerPoint</vt:lpstr>
      <vt:lpstr>Конец</vt:lpstr>
    </vt:vector>
  </TitlesOfParts>
  <Company>СОКОЛ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СВЕТОФОРА</dc:title>
  <dc:creator>ФОТО</dc:creator>
  <cp:lastModifiedBy>админ</cp:lastModifiedBy>
  <cp:revision>28</cp:revision>
  <dcterms:created xsi:type="dcterms:W3CDTF">2012-01-15T11:53:14Z</dcterms:created>
  <dcterms:modified xsi:type="dcterms:W3CDTF">2017-02-06T05:35:36Z</dcterms:modified>
</cp:coreProperties>
</file>