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6624736" cy="1008112"/>
          </a:xfrm>
        </p:spPr>
        <p:txBody>
          <a:bodyPr>
            <a:noAutofit/>
          </a:bodyPr>
          <a:lstStyle/>
          <a:p>
            <a:pPr algn="ctr"/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Проект: </a:t>
            </a:r>
            <a:b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«Любимые стихи»</a:t>
            </a:r>
            <a:endParaRPr lang="ru-RU" sz="800" i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086" y="2276872"/>
            <a:ext cx="8458200" cy="259228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r"/>
            <a:endParaRPr lang="ru-RU" sz="9600" dirty="0">
              <a:solidFill>
                <a:srgbClr val="FF0000"/>
              </a:solidFill>
            </a:endParaRPr>
          </a:p>
          <a:p>
            <a:pPr algn="r"/>
            <a:endParaRPr lang="ru-RU" sz="9600" dirty="0" smtClean="0">
              <a:solidFill>
                <a:srgbClr val="FF0000"/>
              </a:solidFill>
            </a:endParaRPr>
          </a:p>
          <a:p>
            <a:pPr algn="r"/>
            <a:r>
              <a:rPr lang="ru-RU" sz="15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Воспитатели </a:t>
            </a:r>
            <a:r>
              <a:rPr lang="ru-RU" sz="15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МБДОУ ДСКВ №9</a:t>
            </a:r>
            <a:br>
              <a:rPr lang="ru-RU" sz="15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500" dirty="0" err="1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Нешкова</a:t>
            </a:r>
            <a:r>
              <a:rPr lang="ru-RU" sz="15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dirty="0" err="1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Натальяя</a:t>
            </a:r>
            <a:r>
              <a:rPr lang="ru-RU" sz="15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Ивановна</a:t>
            </a:r>
          </a:p>
          <a:p>
            <a:pPr algn="r"/>
            <a:r>
              <a:rPr lang="ru-RU" sz="15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Фенина Татьяна Викторовна</a:t>
            </a:r>
            <a:r>
              <a:rPr lang="ru-RU" sz="15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5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5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 год</a:t>
            </a:r>
          </a:p>
        </p:txBody>
      </p:sp>
      <p:pic>
        <p:nvPicPr>
          <p:cNvPr id="4098" name="Picture 2" descr="F:\детки\kids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312368" cy="3538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10" y="332656"/>
            <a:ext cx="451729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Показ  мод  2011\SAM_0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516760" cy="33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40768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Победы</a:t>
            </a:r>
            <a:endParaRPr lang="ru-RU" sz="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312093"/>
            <a:ext cx="3654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«Ах как хороша в космическом костюме»</a:t>
            </a:r>
            <a:endParaRPr lang="ru-RU" sz="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0756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1368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64088" y="1051273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  смеха.</a:t>
            </a:r>
            <a:endParaRPr lang="ru-RU" sz="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12" y="908719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 ЗА  ВНИМАНИЕ!</a:t>
            </a:r>
            <a:endParaRPr lang="ru-RU" sz="800" b="1" i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F:\детки\4a8b86c753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3824"/>
            <a:ext cx="6491332" cy="4945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6624736" cy="1008112"/>
          </a:xfrm>
        </p:spPr>
        <p:txBody>
          <a:bodyPr>
            <a:noAutofit/>
          </a:bodyPr>
          <a:lstStyle/>
          <a:p>
            <a:pPr algn="ctr"/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  <a:endParaRPr lang="ru-RU" sz="800" i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197" y="332656"/>
            <a:ext cx="8458200" cy="1656184"/>
          </a:xfrm>
        </p:spPr>
        <p:txBody>
          <a:bodyPr>
            <a:normAutofit/>
          </a:bodyPr>
          <a:lstStyle/>
          <a:p>
            <a:pPr algn="just"/>
            <a:endParaRPr lang="ru-RU" sz="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9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9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Формировать у детей и родителей заинтересованность и умение выразительно заучивать стихи</a:t>
            </a:r>
          </a:p>
          <a:p>
            <a:pPr algn="r"/>
            <a:endParaRPr lang="ru-RU" sz="96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7301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Научить детей выразительно читать стихи;</a:t>
            </a:r>
          </a:p>
          <a:p>
            <a:pPr algn="just"/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Дать информацию родителям о важности выразительного заучивания стихов, как средства внимания, памяти, выразительности чтения, развития самосознания ребенка всестороннего развития ребенка ;</a:t>
            </a:r>
          </a:p>
          <a:p>
            <a:pPr algn="just"/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Заинтересовать родителей в обмене информации, поделиться своим опытом.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868789"/>
            <a:ext cx="6623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81791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6624736" cy="100811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0066"/>
                </a:solidFill>
              </a:rPr>
              <a:t>Задачи:</a:t>
            </a:r>
            <a:endParaRPr lang="ru-RU" sz="4400" i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58200" cy="1656184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FF0000"/>
                </a:solidFill>
              </a:rPr>
              <a:t>Научить детей выразительно читать стихи;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FF0000"/>
                </a:solidFill>
              </a:rPr>
              <a:t>Дать информацию родителям о важности выразительного заучивания стихов, как средства внимания, памяти, выразительности чтения, развития самосознания ребенка всестороннего развития ребенка 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9600" dirty="0" smtClean="0">
                <a:solidFill>
                  <a:srgbClr val="FF0000"/>
                </a:solidFill>
              </a:rPr>
              <a:t>Заинтересовать родителей в обмене информации, поделиться своим опытом.</a:t>
            </a:r>
            <a:endParaRPr lang="ru-RU" sz="9600" dirty="0">
              <a:solidFill>
                <a:srgbClr val="FF0000"/>
              </a:solidFill>
            </a:endParaRPr>
          </a:p>
          <a:p>
            <a:pPr algn="r"/>
            <a:endParaRPr lang="ru-RU" sz="9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6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6624736" cy="792088"/>
          </a:xfrm>
        </p:spPr>
        <p:txBody>
          <a:bodyPr>
            <a:noAutofit/>
          </a:bodyPr>
          <a:lstStyle/>
          <a:p>
            <a:pPr algn="ctr"/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Продолжительность проекта: краткосрочный</a:t>
            </a:r>
            <a:endParaRPr lang="ru-RU" sz="800" i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4" y="1196752"/>
            <a:ext cx="5184576" cy="31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971123"/>
            <a:ext cx="68407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 проекта: дети подготовительной группы, родители, педагоги.</a:t>
            </a:r>
          </a:p>
        </p:txBody>
      </p:sp>
    </p:spTree>
    <p:extLst>
      <p:ext uri="{BB962C8B-B14F-4D97-AF65-F5344CB8AC3E}">
        <p14:creationId xmlns:p14="http://schemas.microsoft.com/office/powerpoint/2010/main" val="15265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136904" cy="1800200"/>
          </a:xfrm>
        </p:spPr>
        <p:txBody>
          <a:bodyPr>
            <a:noAutofit/>
          </a:bodyPr>
          <a:lstStyle/>
          <a:p>
            <a:r>
              <a:rPr lang="ru-RU" sz="800" i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Этапы проекта:</a:t>
            </a:r>
            <a:b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ПОДГОТОВИТЕЛЬНЫЙ:</a:t>
            </a: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Анкетирование; родителей по теме «Интересно ли вашему ребёнку заучивать стихи?»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Организованна картотека для родителей « Стихи для заучивания и чтения».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Организованна выставка поэтических произведений в малых формах фольклора.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-Наглядная информация по теме»Вместе учим стихи наизусть», «Музыка стихов», заучивание стихов с использованием мнемотехники».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-Индивидуальные консультации по </a:t>
            </a:r>
            <a:r>
              <a:rPr lang="ru-RU" sz="800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интересуищим</a:t>
            </a: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вопросам.</a:t>
            </a:r>
            <a: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Организация выставки рисунков, выполненных вместе с  родителями по сказкам  и стихам А.С.Пушкина.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Участие  родителей </a:t>
            </a:r>
            <a: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детских праздниках и мероприятиях, развлечениях, литературных вечерах.</a:t>
            </a:r>
            <a: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-Консультация </a:t>
            </a:r>
            <a:r>
              <a:rPr lang="ru-RU" sz="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практикум « способы заучивания стихов».</a:t>
            </a:r>
            <a:b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Практическое  занятие « Способы заучивания стихов».</a:t>
            </a:r>
            <a:endParaRPr lang="ru-RU" sz="8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08920"/>
            <a:ext cx="7833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Основной: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детьми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Индивидуальная работа с детьми по заучиванию стихов и выразительному чтению.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-Введение стихов в игровые действия детей.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Использование приёмов драматизации.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Пение колыбельных песен.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-Использование </a:t>
            </a:r>
            <a:r>
              <a:rPr lang="ru-RU" sz="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мнемотаблиц</a:t>
            </a: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для заучивания стихов м </a:t>
            </a:r>
            <a:r>
              <a:rPr lang="ru-RU" sz="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потешек</a:t>
            </a: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Образовательная ситуация – рисуем стихотворение.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Развлечение « Музыка и поэзия две неразлучные подруги «.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Использование воспитателем стихов на прогулке</a:t>
            </a:r>
          </a:p>
          <a:p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-Литературный вечер поэзии.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5053573"/>
            <a:ext cx="7833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ЗАКЛЮЧИТЕЛЬНЫЙ: результат.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 проявили инициативу в чтении стихов наизусть на разные темы.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выразительно читают стихи, понимают смысл стихов.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Ребёнок называет свои любимые стихи и объясняет, чем ему нравится это стихотворение.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нашей группы «Ладушки» заняли  два первых места и одно третье  место в конкурсе чтецов «</a:t>
            </a:r>
            <a:r>
              <a:rPr lang="ru-RU" sz="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Светофорчик</a:t>
            </a:r>
            <a:r>
              <a:rPr lang="ru-RU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8280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300"/>
            <a:ext cx="3600400" cy="2702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1913"/>
            <a:ext cx="3672408" cy="2756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08104" y="1030909"/>
            <a:ext cx="3312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 чтецов «Светофорчик»</a:t>
            </a:r>
            <a:endParaRPr lang="ru-RU" sz="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8" y="3641342"/>
            <a:ext cx="3816813" cy="2860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83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536038" cy="3402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4926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13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7" y="328613"/>
            <a:ext cx="4133849" cy="3100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18256"/>
            <a:ext cx="4392488" cy="330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7" y="1052736"/>
            <a:ext cx="4243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Праздник «День семьи, любви и верности»</a:t>
            </a:r>
            <a:endParaRPr lang="ru-RU" sz="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4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2244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1172"/>
            <a:ext cx="4101257" cy="307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436096" y="891877"/>
            <a:ext cx="32371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Навстечу «Олимпийским играм»</a:t>
            </a:r>
            <a:endParaRPr lang="ru-RU" sz="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8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285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Проект:  «Любимые стихи»</vt:lpstr>
      <vt:lpstr>Цель:</vt:lpstr>
      <vt:lpstr>Задачи:</vt:lpstr>
      <vt:lpstr>Продолжительность проекта: краткосрочный</vt:lpstr>
      <vt:lpstr>             Этапы проекта:              ПОДГОТОВИТЕЛЬНЫЙ: - Анкетирование; родителей по теме «Интересно ли вашему ребёнку заучивать стихи?» - Организованна картотека для родителей « Стихи для заучивания и чтения». - Организованна выставка поэтических произведений в малых формах фольклора. -Наглядная информация по теме»Вместе учим стихи наизусть», «Музыка стихов», заучивание стихов с использованием мнемотехники». -Индивидуальные консультации по интересуищим вопросам. - Организация выставки рисунков, выполненных вместе с  родителями по сказкам  и стихам А.С.Пушкина. - Участие  родителей в детских праздниках и мероприятиях, развлечениях, литературных вечерах. -Консультация -практикум « способы заучивания стихов». Практическое  занятие « Способы заучивания стихов».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«Любимые стихи»</dc:title>
  <cp:lastModifiedBy>ДОУ 9</cp:lastModifiedBy>
  <cp:revision>21</cp:revision>
  <dcterms:modified xsi:type="dcterms:W3CDTF">2013-12-04T09:38:47Z</dcterms:modified>
</cp:coreProperties>
</file>