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6430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b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«Зима. Зимние забавы.»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работа\reWalls.com-5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5"/>
            <a:ext cx="8715436" cy="48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 descr="C:\Documents and Settings\Admin\Рабочий стол\работа\x_a04bfb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286124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работа\1251052300_snezhok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4782" y="3214686"/>
            <a:ext cx="4679218" cy="3643314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работа\490_325_fixedwid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479925" cy="3571876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работа\deti-igrayut-v-snegu-0001568472-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0"/>
            <a:ext cx="4643438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работа\80605200_a_43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143248"/>
            <a:ext cx="3571868" cy="3714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внимание!!!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данного проекта – 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познавательно-творческий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Documents and Settings\Admin\Рабочий стол\работа\83975557_111__2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8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8676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28728" y="357166"/>
            <a:ext cx="5857916" cy="1000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проекта:</a:t>
            </a:r>
            <a:endParaRPr lang="ru-RU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57224" y="1571612"/>
            <a:ext cx="7500990" cy="1857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  <a:cs typeface="Times New Roman" pitchFamily="18" charset="0"/>
              </a:rPr>
              <a:t>1)Формирования у детей познавательного интереса к природным явлениям и деятельности людей в зимнее время, обобщение и закрепление знаний о зиме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57224" y="3500438"/>
            <a:ext cx="6786610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  <a:cs typeface="Times New Roman" pitchFamily="18" charset="0"/>
              </a:rPr>
              <a:t>2) Развитие лексико-грамматических категорий и связной  речи детей.</a:t>
            </a:r>
            <a:endParaRPr lang="ru-RU" sz="1400" dirty="0">
              <a:latin typeface="Times" pitchFamily="2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928662" y="5072074"/>
            <a:ext cx="421484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  <a:cs typeface="Times New Roman" pitchFamily="18" charset="0"/>
              </a:rPr>
              <a:t>3) Укрепление здоровья детей.</a:t>
            </a:r>
            <a:endParaRPr lang="ru-RU" sz="1400" dirty="0">
              <a:latin typeface="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928662" y="214290"/>
            <a:ext cx="7358114" cy="107157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" pitchFamily="2" charset="0"/>
              </a:rPr>
              <a:t>Формы реализации проекта: </a:t>
            </a:r>
            <a:endParaRPr lang="ru-RU" sz="1400" b="1" i="1" dirty="0">
              <a:latin typeface="Times" pitchFamily="2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857224" y="1928802"/>
            <a:ext cx="7643866" cy="1285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57224" y="1643051"/>
            <a:ext cx="735811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2" charset="0"/>
                <a:ea typeface="Times New Roman" pitchFamily="18" charset="0"/>
                <a:cs typeface="Times New Roman" pitchFamily="18" charset="0"/>
              </a:rPr>
              <a:t>1)как часть совместной деятельности логопеда, воспитателя и музыкального руководителя (пальчиковая гимнастика, речь с движением,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2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2" charset="0"/>
                <a:ea typeface="Times New Roman" pitchFamily="18" charset="0"/>
                <a:cs typeface="Times New Roman" pitchFamily="18" charset="0"/>
              </a:rPr>
              <a:t>, лексико-грамматические упражнения, упражнения в языковом анализе и синтезе, развитии связной речи, музыкальные игры и упражнения и т.д.)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28662" y="4071942"/>
            <a:ext cx="7715304" cy="1500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28662" y="3857628"/>
            <a:ext cx="72152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2" charset="0"/>
                <a:ea typeface="Times New Roman" pitchFamily="18" charset="0"/>
                <a:cs typeface="Times New Roman" pitchFamily="18" charset="0"/>
              </a:rPr>
              <a:t>2)поисковая и практическая деятельность (экспериментирование, наблюдение, игры со снегом, подвижные игры на прогулке, художественно-творческая деятельность, беседы с проблемным содержанием, чтение специальной и художественной литературы, драматизация, сюжетно-ролевые игры, совместная работа с родителями.)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2285984" y="428604"/>
            <a:ext cx="4929222" cy="53578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" pitchFamily="2" charset="0"/>
              </a:rPr>
              <a:t>Временные границы выполнения частей проекта:</a:t>
            </a:r>
          </a:p>
          <a:p>
            <a:pPr algn="ctr"/>
            <a:r>
              <a:rPr lang="ru-RU" sz="1400" b="1" i="1" dirty="0" smtClean="0">
                <a:latin typeface="Times" pitchFamily="2" charset="0"/>
              </a:rPr>
              <a:t>Декабрь - Февраль</a:t>
            </a:r>
            <a:endParaRPr lang="ru-RU" sz="1400" b="1" i="1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642910" y="142852"/>
            <a:ext cx="7786742" cy="64294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" pitchFamily="2" charset="0"/>
              </a:rPr>
              <a:t>Работа над проектом</a:t>
            </a:r>
            <a:endParaRPr lang="ru-RU" sz="1400" b="1" i="1" dirty="0">
              <a:latin typeface="Times" pitchFamily="2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14348" y="1643050"/>
            <a:ext cx="7715304" cy="39290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" pitchFamily="2" charset="0"/>
              </a:rPr>
              <a:t>Организационный момент:</a:t>
            </a:r>
          </a:p>
          <a:p>
            <a:pPr algn="ctr"/>
            <a:r>
              <a:rPr lang="ru-RU" sz="1400" i="1" dirty="0" smtClean="0">
                <a:latin typeface="Times" pitchFamily="2" charset="0"/>
              </a:rPr>
              <a:t>Определение проблемы проекта (Зима – это хорошо или плохо?)</a:t>
            </a:r>
          </a:p>
          <a:p>
            <a:pPr algn="ctr"/>
            <a:r>
              <a:rPr lang="ru-RU" sz="1400" b="1" dirty="0" smtClean="0">
                <a:latin typeface="Times" pitchFamily="2" charset="0"/>
              </a:rPr>
              <a:t>Определяет продукт проекта:</a:t>
            </a:r>
          </a:p>
          <a:p>
            <a:pPr algn="ctr"/>
            <a:r>
              <a:rPr lang="ru-RU" sz="1400" i="1" dirty="0" smtClean="0">
                <a:latin typeface="Times" pitchFamily="2" charset="0"/>
              </a:rPr>
              <a:t>Художественно-продуктивная деятельность детей</a:t>
            </a:r>
            <a:endParaRPr lang="ru-RU" sz="1400" i="1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214282" y="142852"/>
            <a:ext cx="8929718" cy="92869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" pitchFamily="2" charset="0"/>
              </a:rPr>
              <a:t>Совместная деятельность педагогов и родителей с детьми</a:t>
            </a:r>
            <a:endParaRPr lang="ru-RU" sz="1400" b="1" i="1" dirty="0">
              <a:latin typeface="Times" pitchFamily="2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1500166" y="1500174"/>
            <a:ext cx="6215106" cy="121444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1) Познавательно-коммуникативная деятельность.</a:t>
            </a:r>
            <a:endParaRPr lang="ru-RU" sz="1400" dirty="0">
              <a:latin typeface="Times" pitchFamily="2" charset="0"/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1500166" y="3143248"/>
            <a:ext cx="6572296" cy="114300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2) Физкультурно-оздоровительное, музыкальное развитие.</a:t>
            </a:r>
            <a:endParaRPr lang="ru-RU" sz="1400" dirty="0">
              <a:latin typeface="Times" pitchFamily="2" charset="0"/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1643042" y="4929198"/>
            <a:ext cx="6429420" cy="10715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3) Социально-трудовая деятельность, безопасность.</a:t>
            </a:r>
            <a:endParaRPr lang="ru-RU" sz="1400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Documents and Settings\Admin\Рабочий стол\работа\54b5bb6ee6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714908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работа\sejnaya-ba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1"/>
            <a:ext cx="442912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работа\0_80b0c_1e3b4251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214282" y="142852"/>
            <a:ext cx="8929718" cy="92869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" pitchFamily="2" charset="0"/>
              </a:rPr>
              <a:t>Совместная деятельность педагогов и родителей с детьми</a:t>
            </a:r>
            <a:endParaRPr lang="ru-RU" sz="1400" b="1" i="1" dirty="0">
              <a:latin typeface="Times" pitchFamily="2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1285852" y="3143248"/>
            <a:ext cx="6572296" cy="135732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5) Коррекционная работа.</a:t>
            </a:r>
            <a:endParaRPr lang="ru-RU" sz="1400" dirty="0">
              <a:latin typeface="Times" pitchFamily="2" charset="0"/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1428728" y="4786322"/>
            <a:ext cx="6215106" cy="15001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6) Результат осуществления проекта.</a:t>
            </a:r>
            <a:endParaRPr lang="ru-RU" sz="1400" dirty="0">
              <a:latin typeface="Times" pitchFamily="2" charset="0"/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1285852" y="1500174"/>
            <a:ext cx="6572296" cy="128588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" pitchFamily="2" charset="0"/>
              </a:rPr>
              <a:t>4) Художественное творчество.</a:t>
            </a:r>
            <a:endParaRPr lang="ru-RU" sz="1400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215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Проект  «Зима. Зимние забавы.»</vt:lpstr>
      <vt:lpstr>  Вид данного проекта –  познавательно-творческий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ДОУ 9</cp:lastModifiedBy>
  <cp:revision>15</cp:revision>
  <dcterms:modified xsi:type="dcterms:W3CDTF">2013-12-11T07:55:16Z</dcterms:modified>
</cp:coreProperties>
</file>